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4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5" d="100"/>
          <a:sy n="55" d="100"/>
        </p:scale>
        <p:origin x="2208" y="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3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4671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47442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33197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5581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60362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3007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4500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711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7355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9874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0CCCE-B203-4234-A737-D525E1A3385B}" type="datetimeFigureOut">
              <a:rPr lang="es-MX" smtClean="0"/>
              <a:t>16/07/2022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07C02-BF07-4697-9C8D-EC45123726C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5282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E8D6DD0C-25A9-9A63-1E53-6E33C6F889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47" y="347594"/>
            <a:ext cx="2220272" cy="54251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5BA8130F-CF3E-57EE-3F38-6F164E46C0D5}"/>
              </a:ext>
            </a:extLst>
          </p:cNvPr>
          <p:cNvSpPr/>
          <p:nvPr/>
        </p:nvSpPr>
        <p:spPr>
          <a:xfrm>
            <a:off x="0" y="1273497"/>
            <a:ext cx="6858000" cy="6758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Acreditación Institucional de la UNITEC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1859A14-34D3-2724-C3D4-425CCD6354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6713" y="187431"/>
            <a:ext cx="1749287" cy="993486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AD222779-8477-AE2E-7FD9-761DD7FE322A}"/>
              </a:ext>
            </a:extLst>
          </p:cNvPr>
          <p:cNvSpPr/>
          <p:nvPr/>
        </p:nvSpPr>
        <p:spPr>
          <a:xfrm>
            <a:off x="1" y="8120545"/>
            <a:ext cx="6819898" cy="6758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/>
              <a:t>unitec.mx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B30DFC3D-5C16-8807-7433-BFB20AF8B0E9}"/>
              </a:ext>
            </a:extLst>
          </p:cNvPr>
          <p:cNvSpPr txBox="1"/>
          <p:nvPr/>
        </p:nvSpPr>
        <p:spPr>
          <a:xfrm>
            <a:off x="178076" y="2544305"/>
            <a:ext cx="65018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Estimado Profesor:</a:t>
            </a:r>
          </a:p>
          <a:p>
            <a:pPr>
              <a:spcBef>
                <a:spcPts val="600"/>
              </a:spcBef>
            </a:pP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UNITEC comprometida con la calidad académica y los procesos de mejora continua, lleva a cabo su </a:t>
            </a: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4º. proceso de renovación </a:t>
            </a: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su </a:t>
            </a: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Acreditación Institucional </a:t>
            </a: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la </a:t>
            </a: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Federación de Instituciones Mexicanas Particulares de Educación Superior</a:t>
            </a: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FIMPES</a:t>
            </a: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>
              <a:spcBef>
                <a:spcPts val="600"/>
              </a:spcBef>
            </a:pP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acreditación institucional es un reconocimiento a la calidad de los servicios educativos que se ofrecen en los niveles de licenciatura y posgrado.</a:t>
            </a:r>
          </a:p>
          <a:p>
            <a:pPr>
              <a:spcBef>
                <a:spcPts val="600"/>
              </a:spcBef>
            </a:pP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un proyecto que nos compromete a todos y donde tu participación como </a:t>
            </a:r>
            <a:r>
              <a:rPr lang="es-MX" b="1" i="1" dirty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PROFESOR</a:t>
            </a: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es muy relevante al ser el actor principal en el proceso de enseñanza, </a:t>
            </a: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tus opiniones y comentarios </a:t>
            </a: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 fundamentales para seguir fortaleciendo una cultura de la calidad en nuestros procesos educativos acordes a nuestra </a:t>
            </a: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Misión y Filosofía Institucional</a:t>
            </a: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spcBef>
                <a:spcPts val="600"/>
              </a:spcBef>
            </a:pP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por ello que te hacemos una cordial invitación para que </a:t>
            </a: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participes del </a:t>
            </a:r>
            <a:r>
              <a:rPr lang="es-MX" b="1" dirty="0">
                <a:solidFill>
                  <a:srgbClr val="FF9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al 3 de agosto del presente</a:t>
            </a: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 el llenado de una encuesta </a:t>
            </a: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nos compartirá la FIMPES, la cual podrás contestar desde cualquier dispositivo electrónico.</a:t>
            </a:r>
          </a:p>
          <a:p>
            <a:pPr>
              <a:spcBef>
                <a:spcPts val="600"/>
              </a:spcBef>
            </a:pP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liga de enlace a la encuesta la recibirás de parte de tu coordinador o director académica a tu cuenta </a:t>
            </a:r>
            <a:r>
              <a:rPr lang="es-MX" sz="1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MyUNITEC</a:t>
            </a:r>
            <a:r>
              <a:rPr lang="es-MX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Es totalmente confidencial de tal manera que se asegura la privacidad de tu participación.</a:t>
            </a:r>
          </a:p>
          <a:p>
            <a:pPr algn="ctr">
              <a:spcBef>
                <a:spcPts val="600"/>
              </a:spcBef>
            </a:pPr>
            <a:r>
              <a:rPr lang="es-MX" sz="1400" b="1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¡Participa y contribuye a mejorar continuamente nuestra calidad académica!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B3E7D180-843F-5968-9470-D881F6E591F0}"/>
              </a:ext>
            </a:extLst>
          </p:cNvPr>
          <p:cNvSpPr txBox="1"/>
          <p:nvPr/>
        </p:nvSpPr>
        <p:spPr>
          <a:xfrm>
            <a:off x="0" y="2015999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srgbClr val="FF9933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Encuesta de la FIMPES</a:t>
            </a:r>
          </a:p>
        </p:txBody>
      </p:sp>
    </p:spTree>
    <p:extLst>
      <p:ext uri="{BB962C8B-B14F-4D97-AF65-F5344CB8AC3E}">
        <p14:creationId xmlns:p14="http://schemas.microsoft.com/office/powerpoint/2010/main" val="407096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</TotalTime>
  <Words>221</Words>
  <Application>Microsoft Office PowerPoint</Application>
  <PresentationFormat>Carta (216 x 279 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Eduardo Flores Gutierrez</dc:creator>
  <cp:lastModifiedBy>Maria Isabel Monroy Gutierrez</cp:lastModifiedBy>
  <cp:revision>16</cp:revision>
  <dcterms:created xsi:type="dcterms:W3CDTF">2022-05-28T05:54:22Z</dcterms:created>
  <dcterms:modified xsi:type="dcterms:W3CDTF">2022-07-16T17:43:57Z</dcterms:modified>
</cp:coreProperties>
</file>